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embeddedFontLst>
    <p:embeddedFont>
      <p:font typeface="Nunito Light" pitchFamily="2" charset="0"/>
      <p:regular r:id="rId33"/>
    </p:embeddedFont>
    <p:embeddedFont>
      <p:font typeface="Nunito Semi Bold" panose="020B0600000101010101" charset="0"/>
      <p:regular r:id="rId34"/>
    </p:embeddedFont>
    <p:embeddedFont>
      <p:font typeface="PT Sans" panose="020F0502020204030204" pitchFamily="34" charset="0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30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18842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정석우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818453"/>
            <a:ext cx="260508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게임 사업 PM 포트폴리오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37724" y="4440555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10년간의 게임 사업 경험을 바탕으로 MMORPG, RPG, Web3 게임 프로젝트를 성공적으로 론칭하고 운영해온 게임 사업 전문가입니다.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51321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ROM: Golden Age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650933"/>
            <a:ext cx="378428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위믹스플레이 온보딩 · AOS, iOS, PC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37724" y="4273034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Web3 기반 MMORPG로서 위메이드의 위믹스 플랫폼에 온보딩된 프로젝트입니다. 토큰 이코노미 설계부터 크리스탈 토큰 프리세일 100% 완판, 글로벌 온라인 쇼케이스까지 Web3 게임 사업의 전 과정을 경험했습니다.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72107"/>
            <a:ext cx="4905732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ROM: Golden Age 핵심 성과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837724" y="3797737"/>
            <a:ext cx="4178618" cy="1859637"/>
          </a:xfrm>
          <a:prstGeom prst="roundRect">
            <a:avLst>
              <a:gd name="adj" fmla="val 5901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3774877"/>
            <a:ext cx="4178618" cy="91440"/>
          </a:xfrm>
          <a:prstGeom prst="roundRect">
            <a:avLst>
              <a:gd name="adj" fmla="val 343600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2612886" y="3483650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2801362" y="3640693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70015" y="432137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사전예약 500만 모집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70015" y="4754999"/>
            <a:ext cx="371403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글로벌 마케팅 전략을 통한 대규모 유저 확보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25772" y="3797737"/>
            <a:ext cx="4178737" cy="1859637"/>
          </a:xfrm>
          <a:prstGeom prst="roundRect">
            <a:avLst>
              <a:gd name="adj" fmla="val 5901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25772" y="3774877"/>
            <a:ext cx="4178737" cy="91440"/>
          </a:xfrm>
          <a:prstGeom prst="roundRect">
            <a:avLst>
              <a:gd name="adj" fmla="val 343600"/>
            </a:avLst>
          </a:prstGeom>
          <a:solidFill>
            <a:srgbClr val="018CE1"/>
          </a:solidFill>
          <a:ln/>
        </p:spPr>
      </p:sp>
      <p:sp>
        <p:nvSpPr>
          <p:cNvPr id="11" name="Shape 9"/>
          <p:cNvSpPr/>
          <p:nvPr/>
        </p:nvSpPr>
        <p:spPr>
          <a:xfrm>
            <a:off x="7000935" y="3483650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2D4DF2"/>
          </a:solidFill>
          <a:ln/>
        </p:spPr>
      </p:sp>
      <p:sp>
        <p:nvSpPr>
          <p:cNvPr id="12" name="Text 10"/>
          <p:cNvSpPr/>
          <p:nvPr/>
        </p:nvSpPr>
        <p:spPr>
          <a:xfrm>
            <a:off x="7189410" y="3640693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458063" y="4321373"/>
            <a:ext cx="268247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크리스탈 토큰 100% 완판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58063" y="4754999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사전 유통 물량 전량 판매 성공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613940" y="3797737"/>
            <a:ext cx="4178737" cy="1859637"/>
          </a:xfrm>
          <a:prstGeom prst="roundRect">
            <a:avLst>
              <a:gd name="adj" fmla="val 5901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13940" y="3774877"/>
            <a:ext cx="4178737" cy="91440"/>
          </a:xfrm>
          <a:prstGeom prst="roundRect">
            <a:avLst>
              <a:gd name="adj" fmla="val 343600"/>
            </a:avLst>
          </a:prstGeom>
          <a:solidFill>
            <a:srgbClr val="DA33B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89102" y="3483650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2D4DF2"/>
          </a:solidFill>
          <a:ln/>
        </p:spPr>
      </p:sp>
      <p:sp>
        <p:nvSpPr>
          <p:cNvPr id="18" name="Text 16"/>
          <p:cNvSpPr/>
          <p:nvPr/>
        </p:nvSpPr>
        <p:spPr>
          <a:xfrm>
            <a:off x="11577578" y="3640693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846231" y="432137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위믹스 플랫폼 온보딩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846231" y="4754999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SDK 및 API 연동 완료, 안정적 서비스 구축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538" y="473393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Web3 토크노믹스 설계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688538" y="1308616"/>
            <a:ext cx="239577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CROM/CRYSTAL 토큰 런칭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88538" y="1733788"/>
            <a:ext cx="573309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게임 내 경제 시스템과 연동된 듀얼 토큰 구조를 설계하고 런칭했습니다.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88538" y="2181225"/>
            <a:ext cx="202525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 액션 전략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88538" y="2606397"/>
            <a:ext cx="573309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스왑풀 운영 전략 수립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88538" y="2942034"/>
            <a:ext cx="573309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스테이킹풀 설계 및 보상 체계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88538" y="3277672"/>
            <a:ext cx="5733098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DEX 연동 및 유동성 관리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70" y="1330166"/>
            <a:ext cx="7100411" cy="71004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31269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글로벌 마케팅 전략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338036"/>
            <a:ext cx="4318278" cy="8377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7155" y="438519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예산 및 전략 수립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047155" y="4818817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마케팅 대행사·미디어랩사와 협업하여 주요 액션별 예산 배분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3338036"/>
            <a:ext cx="4318278" cy="837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5433" y="438519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온라인 쇼케이스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365433" y="4818817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글로벌 온라인 쇼케이스 및 AMA 진행으로 커뮤니티 구축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3338036"/>
            <a:ext cx="4318278" cy="8377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3710" y="438519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토큰 프리세일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683710" y="4818817"/>
            <a:ext cx="389941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크리스탈 토큰 사전 판매 전략 수립 및 100% 완판 달성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89490"/>
            <a:ext cx="3944541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Web3 특화 라이브 운영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350103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블록체인 게임의 특성을 반영한 BM 및 운영 전략을 수립하고 실행했습니다.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4071699"/>
            <a:ext cx="4178618" cy="1568291"/>
          </a:xfrm>
          <a:prstGeom prst="roundRect">
            <a:avLst>
              <a:gd name="adj" fmla="val 2003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70015" y="430399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주간/월간 KPI 설정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70015" y="4737616"/>
            <a:ext cx="371403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Web3 게임 특화 지표 (토큰 거래량, 스테이킹 참여율 등) 모니터링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25772" y="4071699"/>
            <a:ext cx="4178737" cy="1568291"/>
          </a:xfrm>
          <a:prstGeom prst="roundRect">
            <a:avLst>
              <a:gd name="adj" fmla="val 2003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8063" y="430399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블록체인 BM 전략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458063" y="4737616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토큰 소각, 리워드 밸런스, P2E 경제 시스템 최적화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613940" y="4071699"/>
            <a:ext cx="4178737" cy="1568291"/>
          </a:xfrm>
          <a:prstGeom prst="roundRect">
            <a:avLst>
              <a:gd name="adj" fmla="val 2003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46231" y="430399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기반 개선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846231" y="4737616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온체인·오프체인 데이터 분석을 통한 개선안 도출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7542"/>
            <a:ext cx="352877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㈜컴투스 홀딩스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93715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2021.05 - 2023.05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3454598"/>
            <a:ext cx="352877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게임사업본부 사업팀 과장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3978116"/>
            <a:ext cx="352877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2년 근무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885134" y="2216587"/>
            <a:ext cx="89151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수집형 RPG와 방치형 RPG 프로젝트를 담당하며 블록체인 기반 P2E 게임의 토크노믹스 설계 경험을 쌓았습니다. 개발사와의 긴밀한 협업을 통해 게임 시스템 최적화와 라이브 서비스 개선을 주도했습니다.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885134" y="3122295"/>
            <a:ext cx="8915162" cy="1317069"/>
          </a:xfrm>
          <a:prstGeom prst="roundRect">
            <a:avLst>
              <a:gd name="adj" fmla="val 238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17425" y="335458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A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117425" y="3872032"/>
            <a:ext cx="845058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블록체인 방치형 RPG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85134" y="4648795"/>
            <a:ext cx="8915162" cy="1317069"/>
          </a:xfrm>
          <a:prstGeom prst="roundRect">
            <a:avLst>
              <a:gd name="adj" fmla="val 238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17425" y="488108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아르카나 택틱스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117425" y="5398532"/>
            <a:ext cx="845058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수집형 전략 RPG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27934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A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5127546"/>
            <a:ext cx="345543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블록체인 방치형 RPG · AOS, iOS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37724" y="5749647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티키타카스튜디오와 협업하여 P2E 토크노믹스를 설계한 블록체인 게임 프로젝트입니다. 개발사와의 메인 커뮤니케이션 창구로서 빌드 테스트부터 게임 시스템 최적화까지 프로젝트 전반을 관리했습니다.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07945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A 주요 역할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837724" y="3519488"/>
            <a:ext cx="6372701" cy="2102168"/>
          </a:xfrm>
          <a:prstGeom prst="roundRect">
            <a:avLst>
              <a:gd name="adj" fmla="val 5220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4864" y="3519488"/>
            <a:ext cx="91440" cy="2102168"/>
          </a:xfrm>
          <a:prstGeom prst="roundRect">
            <a:avLst>
              <a:gd name="adj" fmla="val 343600"/>
            </a:avLst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1138595" y="375177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개발사 커뮤니케이션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38595" y="4185404"/>
            <a:ext cx="583953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티키타카스튜디오와 메인 커뮤니케이션 채널 담당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38595" y="4646057"/>
            <a:ext cx="583953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빌드 테스트 및 QA 프로세스 관리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38595" y="5054322"/>
            <a:ext cx="583953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시스템별 수정 사항 정리 및 우선순위 조정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856" y="3519488"/>
            <a:ext cx="6372820" cy="2102168"/>
          </a:xfrm>
          <a:prstGeom prst="roundRect">
            <a:avLst>
              <a:gd name="adj" fmla="val 5220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6996" y="3519488"/>
            <a:ext cx="91440" cy="2102168"/>
          </a:xfrm>
          <a:prstGeom prst="roundRect">
            <a:avLst>
              <a:gd name="adj" fmla="val 343600"/>
            </a:avLst>
          </a:prstGeom>
          <a:solidFill>
            <a:srgbClr val="018CE1"/>
          </a:solidFill>
          <a:ln/>
        </p:spPr>
      </p:sp>
      <p:sp>
        <p:nvSpPr>
          <p:cNvPr id="11" name="Text 9"/>
          <p:cNvSpPr/>
          <p:nvPr/>
        </p:nvSpPr>
        <p:spPr>
          <a:xfrm>
            <a:off x="7720727" y="375177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P2E 토크노믹스 설계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720727" y="4185404"/>
            <a:ext cx="583965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게임 시스템과 블록체인 경제를 연결하는 토큰 이코노미 구축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720727" y="4646057"/>
            <a:ext cx="583965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NFT 자산 구조 및 거래 시스템 설계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20727" y="5054322"/>
            <a:ext cx="583965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리워드 밸런스 및 토큰 순환 구조 최적화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951321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아르카나 택틱스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3650933"/>
            <a:ext cx="300216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수집형 전략 RPG · AOS, iOS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24124" y="4273034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수집형 RPG와 방치형 RPG의 신규 론칭 및 라이브 서비스를 총괄했습니다. 주간/월간 KPI 달성을 위한 BM 개선과 프로모션 기획을 담당하며 안정적인 서비스 운영 경험을 쌓았습니다.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86896"/>
            <a:ext cx="430172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아르카나 택틱스 운영 전략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3698438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4031456"/>
            <a:ext cx="4178618" cy="2286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41818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KPI 기반 목표 수립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37724" y="4615458"/>
            <a:ext cx="417861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주간/월간 DAU, PUR, ARPPU 목표 설정 및 달성 방안 수립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225772" y="3698438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5772" y="4031456"/>
            <a:ext cx="4178737" cy="2286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225772" y="41818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BM 개선 제안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225772" y="4615458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데이터 분석을 통한 비즈니스 모델 개선안 도출 및 개발사 제안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13940" y="3698438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13940" y="4031456"/>
            <a:ext cx="4178737" cy="2286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613940" y="41818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프로모션 기획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613940" y="4615458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신규 이벤트 및 프로모션 기획으로 유저 참여도 향상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9449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핵심 역량 요약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3294221"/>
            <a:ext cx="6372701" cy="1233249"/>
          </a:xfrm>
          <a:prstGeom prst="roundRect">
            <a:avLst>
              <a:gd name="adj" fmla="val 2547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70015" y="352651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10년 사업 PM 경험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70015" y="3960138"/>
            <a:ext cx="590811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MMORPG, RPG, P2E 프로젝트 다수 론칭 및 라이브 서비스 총괄 운영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419856" y="3294221"/>
            <a:ext cx="6372820" cy="1233249"/>
          </a:xfrm>
          <a:prstGeom prst="roundRect">
            <a:avLst>
              <a:gd name="adj" fmla="val 2547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2147" y="352651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대형 프로젝트 리드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52147" y="3960138"/>
            <a:ext cx="59082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ROM 시리즈 글로벌 출시, MCU 16만·연매출 600억 달성 경험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37724" y="4736902"/>
            <a:ext cx="6372701" cy="1233249"/>
          </a:xfrm>
          <a:prstGeom prst="roundRect">
            <a:avLst>
              <a:gd name="adj" fmla="val 2547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70015" y="496919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Web3 전문성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070015" y="5402818"/>
            <a:ext cx="590811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토큰 이코노미 설계, 스왑/스테이킹 운영, 크리스탈 토큰 100% 완판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19856" y="4736902"/>
            <a:ext cx="6372820" cy="1233249"/>
          </a:xfrm>
          <a:prstGeom prst="roundRect">
            <a:avLst>
              <a:gd name="adj" fmla="val 2547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52147" y="496919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End-to-End 사업 관리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52147" y="5402818"/>
            <a:ext cx="59082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글로벌 퍼블리싱, 마케팅, KPI 기반 BM 기획부터 커뮤니티 운영까지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087" y="470654"/>
            <a:ext cx="2953583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㈜지얼라이언스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502087" y="889992"/>
            <a:ext cx="1476732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2020.07 - 2021.04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02087" y="1200031"/>
            <a:ext cx="3873460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게임사업실 대리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502087" y="1513642"/>
            <a:ext cx="3873460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9개월 근무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689396" y="458033"/>
            <a:ext cx="9446419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수집형 RPG 'Heroes Of Arena'의 글로벌 론칭을 준비하며 프로젝트 메인 PM으로서 개발 일정 관리부터 빌드 테스트, PLC 설계까지 론칭 전 과정을 주도했습니다.</a:t>
            </a:r>
            <a:endParaRPr lang="en-US" sz="9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96" y="799981"/>
            <a:ext cx="9446419" cy="94464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9200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Heroes Of Arena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1918811"/>
            <a:ext cx="248388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수집형 RPG · AOS, iOS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40913"/>
            <a:ext cx="6477476" cy="8377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7155" y="358806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글로벌 론칭 준비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47155" y="4021693"/>
            <a:ext cx="605861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다국어 현지화 및 지역별 론칭 전략 수립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40913"/>
            <a:ext cx="6477476" cy="8377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4631" y="358806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개발 프로세스 관리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524631" y="4021693"/>
            <a:ext cx="605861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기획/개발/아트 조직 간 협업 체계 구축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775597"/>
            <a:ext cx="6477476" cy="8377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7155" y="582275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PLC 설계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47155" y="6256377"/>
            <a:ext cx="605861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BM, 이벤트, 프로모션 기획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75597"/>
            <a:ext cx="6477476" cy="8377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4631" y="582275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스토어 세팅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524631" y="6256377"/>
            <a:ext cx="605861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구글·애플 스토어 등록 및 관리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96296"/>
            <a:ext cx="5403175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Heroes Of Arena 프로젝트 관리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281249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개발 일정 관리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3329940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기획/개발/아트 조직별 마일스톤 설정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3738205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부서 간 협업 프로세스 체계화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4146471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리스크 관리 및 일정 조율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469094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빌드 테스트 및 QA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37724" y="5208389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정기 빌드 테스트 진행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7724" y="5616654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개선 사항 정리 및 우선순위 설정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7724" y="6024920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개발팀 피드백 및 수정 요청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8328" y="281249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PLC 및 BM 설계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578328" y="3329940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제품 수명 주기별 전략 수립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8328" y="3738205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비즈니스 모델 및 수익화 구조 설계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8328" y="4146471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시즌별 이벤트 및 프로모션 기획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78328" y="469094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스토어 관리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578328" y="5208389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구글 플레이스토어 세팅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78328" y="5616654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애플 앱스토어 등록 및 관리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78328" y="6024920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스토어 최적화(ASO) 전략 수립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484" y="771168"/>
            <a:ext cx="3544372" cy="604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㈜이엔피게임즈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822484" y="1458158"/>
            <a:ext cx="241935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2015.08 - 2020.04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22484" y="1966198"/>
            <a:ext cx="354437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신규사업팀 대리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22484" y="2480191"/>
            <a:ext cx="354437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4년 8개월 근무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876205" y="750570"/>
            <a:ext cx="8939213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MMORPG 2종과 방치형 RPG 2종을 국내 및 글로벌 시장에 퍼블리싱하며 게임 사업 PM으로서의 기반을 다졌습니다. 프로젝트 킥오프부터 라이브 서비스, 퍼포먼스 마케팅까지 사업 전반의 경험을 쌓았습니다.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876205" y="1639848"/>
            <a:ext cx="8939213" cy="1293971"/>
          </a:xfrm>
          <a:prstGeom prst="roundRect">
            <a:avLst>
              <a:gd name="adj" fmla="val 2383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04686" y="1868329"/>
            <a:ext cx="241935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명장의 조건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104686" y="2376368"/>
            <a:ext cx="84822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MMORPG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76205" y="3139440"/>
            <a:ext cx="8939213" cy="1293971"/>
          </a:xfrm>
          <a:prstGeom prst="roundRect">
            <a:avLst>
              <a:gd name="adj" fmla="val 2383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04686" y="3367921"/>
            <a:ext cx="241935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크로우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104686" y="3875961"/>
            <a:ext cx="84822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MMORPG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876205" y="4639032"/>
            <a:ext cx="8939213" cy="1293971"/>
          </a:xfrm>
          <a:prstGeom prst="roundRect">
            <a:avLst>
              <a:gd name="adj" fmla="val 2383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104686" y="4867513"/>
            <a:ext cx="241935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머지 히어로즈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104686" y="5375553"/>
            <a:ext cx="84822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방치형 RPG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876205" y="6138624"/>
            <a:ext cx="8939213" cy="1293971"/>
          </a:xfrm>
          <a:prstGeom prst="roundRect">
            <a:avLst>
              <a:gd name="adj" fmla="val 2383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104686" y="6367105"/>
            <a:ext cx="241935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아이들판타지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5104686" y="6875145"/>
            <a:ext cx="84822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방치형 RPG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118842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명장의 조건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3818453"/>
            <a:ext cx="722816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MMORPG 국내 퍼블리싱 · AOS, iOS, 원스토어 · 2015.10 ~ 2018.12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24124" y="4440555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첫 MMORPG 퍼블리싱 프로젝트로서 메인 PM을 담당했습니다. 프로젝트 킥오프부터 CBT, 국내 론칭까지 전 과정을 주도하며 게임 사업 PM으로서의 역량을 쌓았습니다.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41496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명장의 조건 주요 역할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837724" y="3353038"/>
            <a:ext cx="471249" cy="471249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18404" y="3424952"/>
            <a:ext cx="249078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프로젝트 킥오프 및 CBT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518404" y="3858578"/>
            <a:ext cx="566582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프로젝트 킥오프 미팅 주관, CBT 이벤트 기획 및 실행 계획 수립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446050" y="3353038"/>
            <a:ext cx="471249" cy="471249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26730" y="342495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국내 론칭 및 KPI 관리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126730" y="3858578"/>
            <a:ext cx="566594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국내 정식 출시 진행, DAU·PUR·ARPPU 등 핵심 지표 분석 및 개선 방안 건의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37724" y="4947523"/>
            <a:ext cx="471249" cy="471249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18404" y="501943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커뮤니티 운영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518404" y="5453063"/>
            <a:ext cx="566582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주간/월간/시즌별 인게임 및 커뮤니티 이벤트 기획 및 실행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46050" y="4947523"/>
            <a:ext cx="471249" cy="471249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26730" y="501943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멀티 스토어 관리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126730" y="5453063"/>
            <a:ext cx="566594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구글/애플/원스토어/네이버 앱스토어 세팅 및 지속 관리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118842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크로우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3818453"/>
            <a:ext cx="722816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MMORPG 국내 퍼블리싱 · AOS, iOS, 원스토어 · 2016.12 ~ 2018.12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24124" y="4440555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두 번째 MMORPG 퍼블리싱 프로젝트로서 PM 역할을 수행했습니다. KPI 분석을 통한 지표 개선과 시즌별 이벤트 기획으로 안정적인 라이브 서비스를 운영했습니다.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64894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머지 히어로즈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664506"/>
            <a:ext cx="746855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방치형 RPG 글로벌 퍼블리싱 · AOS, iOS, 원스토어 · 2019.01 ~ 2021.04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37724" y="4594622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글로벌 시장을 타겟으로 한 방치형 RPG 퍼블리싱을 담당했습니다. 퍼포먼스 마케팅 운영 경험을 쌓으며 Google Ads와 Unity Ads를 활용한 UA 전략을 실행했습니다.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31388"/>
            <a:ext cx="4768453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머지 히어로즈 운영 및 마케팅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354758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라이브 서비스 운영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4065032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KPI 분석 및 지표 개선 방안 건의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4473297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주간/월간/시즌별 이벤트 기획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4881563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개발 일정 및 업데이트 관리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5289828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멀티 스토어(구글/애플/원스토어) 관리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8328" y="354758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퍼포먼스 마케팅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78328" y="4065032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Google Ads 캠페인 운영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8328" y="4473297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Unity Ads 광고 집행 및 최적화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8328" y="4881563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UA 비용 관리 및 ROAS 개선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8328" y="5289828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채널별 성과 분석 및 예산 배분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27934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아이들판타지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5127546"/>
            <a:ext cx="603218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방치형 RPG 글로벌 퍼블리싱 · AOS · 2019.12 ~ 2021.04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37724" y="5749647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글로벌 안드로이드 시장을 대상으로 한 방치형 RPG 퍼블리싱 프로젝트입니다. 스토어 세팅부터 개발 일정 관리, 퍼포먼스 마케팅, 라이브 운영까지 End-to-End 사업 관리 경험을 쌓았습니다.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2150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경력 타임라인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2046923"/>
            <a:ext cx="22860" cy="5170527"/>
          </a:xfrm>
          <a:prstGeom prst="roundRect">
            <a:avLst>
              <a:gd name="adj" fmla="val 13744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74143" y="2271117"/>
            <a:ext cx="628293" cy="22860"/>
          </a:xfrm>
          <a:prstGeom prst="roundRect">
            <a:avLst>
              <a:gd name="adj" fmla="val 1374400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7079575" y="2046923"/>
            <a:ext cx="471249" cy="471249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7384" y="2097762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03809" y="211883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2023.06 - 현재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37724" y="2552462"/>
            <a:ext cx="54302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㈜레드랩게임즈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사업실 팀장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7724" y="3013115"/>
            <a:ext cx="54302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ROM 시리즈 2종 총괄 PM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27965" y="3527703"/>
            <a:ext cx="628293" cy="22860"/>
          </a:xfrm>
          <a:prstGeom prst="roundRect">
            <a:avLst>
              <a:gd name="adj" fmla="val 1374400"/>
            </a:avLst>
          </a:prstGeom>
          <a:solidFill>
            <a:srgbClr val="018CE1"/>
          </a:solidFill>
          <a:ln/>
        </p:spPr>
      </p:sp>
      <p:sp>
        <p:nvSpPr>
          <p:cNvPr id="11" name="Shape 9"/>
          <p:cNvSpPr/>
          <p:nvPr/>
        </p:nvSpPr>
        <p:spPr>
          <a:xfrm>
            <a:off x="7079575" y="3303508"/>
            <a:ext cx="471249" cy="471249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67384" y="3354348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362474" y="337542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2021.05 - 2023.05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362474" y="3809047"/>
            <a:ext cx="54302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㈜컴투스 홀딩스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게임사업본부 과장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62474" y="4269700"/>
            <a:ext cx="54302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수집형·방치형 RPG 2종 담당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74143" y="4610814"/>
            <a:ext cx="628293" cy="22860"/>
          </a:xfrm>
          <a:prstGeom prst="roundRect">
            <a:avLst>
              <a:gd name="adj" fmla="val 1374400"/>
            </a:avLst>
          </a:prstGeom>
          <a:solidFill>
            <a:srgbClr val="DA33B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79575" y="4386620"/>
            <a:ext cx="471249" cy="471249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167384" y="4437459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3803809" y="445853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2020.07 - 2021.04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837724" y="4892159"/>
            <a:ext cx="54302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㈜지얼라이언스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게임사업실 대리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7724" y="5352812"/>
            <a:ext cx="54302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수집형 RPG 글로벌 론칭 준비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527965" y="5694045"/>
            <a:ext cx="628293" cy="22860"/>
          </a:xfrm>
          <a:prstGeom prst="roundRect">
            <a:avLst>
              <a:gd name="adj" fmla="val 1374400"/>
            </a:avLst>
          </a:prstGeom>
          <a:solidFill>
            <a:srgbClr val="2D4DF2"/>
          </a:solidFill>
          <a:ln/>
        </p:spPr>
      </p:sp>
      <p:sp>
        <p:nvSpPr>
          <p:cNvPr id="23" name="Shape 21"/>
          <p:cNvSpPr/>
          <p:nvPr/>
        </p:nvSpPr>
        <p:spPr>
          <a:xfrm>
            <a:off x="7079575" y="5469850"/>
            <a:ext cx="471249" cy="471249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67384" y="5520690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5" name="Text 23"/>
          <p:cNvSpPr/>
          <p:nvPr/>
        </p:nvSpPr>
        <p:spPr>
          <a:xfrm>
            <a:off x="8362474" y="554176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2015.08 - 2020.04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8362474" y="5975390"/>
            <a:ext cx="54302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㈜이엔피게임즈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신규사업팀 대리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62474" y="6436043"/>
            <a:ext cx="54302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MMORPG 2종·방치형 RPG 2종 </a:t>
            </a:r>
            <a:r>
              <a:rPr lang="ko-KR" alt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담당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020" y="371951"/>
            <a:ext cx="3182779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Contact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41020" y="1107877"/>
            <a:ext cx="254627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정석우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1020" y="1561386"/>
            <a:ext cx="522124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생년월일: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1987.02.05 (만38세)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541020" y="1899404"/>
            <a:ext cx="522124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연락처: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010-9281-1827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41020" y="2237423"/>
            <a:ext cx="522124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이메일: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kingkong0227@gmail.com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41020" y="2575441"/>
            <a:ext cx="522124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주소: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서울시 노원구 상계로 3길 50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541020" y="3011571"/>
            <a:ext cx="5221248" cy="24527"/>
          </a:xfrm>
          <a:prstGeom prst="rect">
            <a:avLst/>
          </a:prstGeom>
          <a:solidFill>
            <a:srgbClr val="00002E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41020" y="3188256"/>
            <a:ext cx="1591389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학력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41020" y="3522464"/>
            <a:ext cx="5221248" cy="649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세종사이버대학교</a:t>
            </a: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게임엔터테인먼트학과 / 디지털마케팅학과(복수)2011.03 - 2017.02 (3.48/4.5)</a:t>
            </a:r>
            <a:endParaRPr lang="en-US" sz="10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929" y="1124783"/>
            <a:ext cx="7996952" cy="799695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099929" y="9273897"/>
            <a:ext cx="7996952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10년간의 게임 사업 경험을 바탕으로 귀사의 성장에 기여하고 싶습니다. 언제든지 연락 주시면 성실히 답변드리겠습니다.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4384"/>
            <a:ext cx="524613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프로젝트 포트폴리오 개요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624382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2015년부터 현재까지 총 9개의 게임 프로젝트를 론칭하고 라이브 서비스해왔습니다. MMORPG부터 방치형 RPG, Web3 기반 블록체인 게임까지 다양한 장르와 플랫폼에서 사업 PM으로서 프로젝트 전 과정을 관리했습니다.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4865132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특히 ROM 시리즈에서는 카카오게임즈, 위메이드와의 파트너십을 통해 글로벌 시장에서 검증된 성과를 달성했으며, Web3 토큰 이코노미 설계와 운영 경험을 쌓았습니다.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04267"/>
            <a:ext cx="352877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㈜레드랩게임즈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340387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2023.06 - 현재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3921323"/>
            <a:ext cx="352877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사업실 팀장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85134" y="2683312"/>
            <a:ext cx="89151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ROM 시리즈 2종의 총괄 PM으로서 카카오게임즈 및 위메이드와의 전략적 파트너십을 구축하고, 글로벌 마케팅부터 Web3 토큰 이코노미 설계까지 프로젝트 전반을 이끌고 있습니다.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885134" y="3693676"/>
            <a:ext cx="2797135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16만</a:t>
            </a:r>
            <a:endParaRPr lang="en-US" sz="5400" dirty="0"/>
          </a:p>
        </p:txBody>
      </p:sp>
      <p:sp>
        <p:nvSpPr>
          <p:cNvPr id="7" name="Text 5"/>
          <p:cNvSpPr/>
          <p:nvPr/>
        </p:nvSpPr>
        <p:spPr>
          <a:xfrm>
            <a:off x="5051584" y="464653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MCU 달성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885134" y="5163979"/>
            <a:ext cx="279713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ROM: Remember of Majesty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44088" y="3693676"/>
            <a:ext cx="2797135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600억</a:t>
            </a:r>
            <a:endParaRPr lang="en-US" sz="5400" dirty="0"/>
          </a:p>
        </p:txBody>
      </p:sp>
      <p:sp>
        <p:nvSpPr>
          <p:cNvPr id="10" name="Text 8"/>
          <p:cNvSpPr/>
          <p:nvPr/>
        </p:nvSpPr>
        <p:spPr>
          <a:xfrm>
            <a:off x="8110537" y="464653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2024년 매출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944088" y="5163979"/>
            <a:ext cx="279713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연간 매출 달성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003042" y="3693676"/>
            <a:ext cx="2797254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500만</a:t>
            </a:r>
            <a:endParaRPr lang="en-US" sz="5400" dirty="0"/>
          </a:p>
        </p:txBody>
      </p:sp>
      <p:sp>
        <p:nvSpPr>
          <p:cNvPr id="13" name="Text 11"/>
          <p:cNvSpPr/>
          <p:nvPr/>
        </p:nvSpPr>
        <p:spPr>
          <a:xfrm>
            <a:off x="11169610" y="464653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사전예약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1003042" y="5163979"/>
            <a:ext cx="279725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ROM: Golden Age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51321"/>
            <a:ext cx="629054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ROM: Remember of Majesty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650933"/>
            <a:ext cx="401097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카카오게임즈 퍼블리싱 · AOS, iOS, PC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37724" y="4273034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대형 MMORPG 프로젝트의 총괄 PM으로서 카카오게임즈와의 파트너십 구축부터 글로벌 론칭, 라이브 서비스까지 전 과정을 주도했습니다. 한국과 대만 시장에서 동시 쇼케이스를 진행하며 플레이스토어 매출 순위 2위를 달성했습니다.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23542"/>
            <a:ext cx="6692265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ROM: Remember of Majesty 주요 성과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837724" y="3535085"/>
            <a:ext cx="4178618" cy="2070973"/>
          </a:xfrm>
          <a:prstGeom prst="roundRect">
            <a:avLst>
              <a:gd name="adj" fmla="val 151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70015" y="3767376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2D4DF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2774" y="3940135"/>
            <a:ext cx="282654" cy="2826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0015" y="460509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MCU 16만 달성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70015" y="5038725"/>
            <a:ext cx="37140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최대 동시 접속자 16만 명 기록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25772" y="3535085"/>
            <a:ext cx="4178737" cy="2070973"/>
          </a:xfrm>
          <a:prstGeom prst="roundRect">
            <a:avLst>
              <a:gd name="adj" fmla="val 1517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8063" y="3767376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018CE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823" y="3940135"/>
            <a:ext cx="282654" cy="28265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8063" y="460509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연매출 600억원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458063" y="5038725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2024년 매출 목표 달성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13940" y="3535085"/>
            <a:ext cx="4178737" cy="2070973"/>
          </a:xfrm>
          <a:prstGeom prst="roundRect">
            <a:avLst>
              <a:gd name="adj" fmla="val 1517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46231" y="3767376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DA33B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18990" y="3940135"/>
            <a:ext cx="282654" cy="28265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46231" y="460509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플레이스토어 2위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846231" y="5038725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한국·대만 매출 순위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123" y="548045"/>
            <a:ext cx="3751659" cy="468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프로젝트 총괄 PM 역할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97123" y="1514951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파트너십 구축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97123" y="2007156"/>
            <a:ext cx="62749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카카오게임즈와 퍼블리싱 계약 체결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7123" y="2395657"/>
            <a:ext cx="62749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빌드 테스트부터 CBT, 사전예약까지 일정 수립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7123" y="2784158"/>
            <a:ext cx="62749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글로벌 론칭 마일스톤 관리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7123" y="3302198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마케팅 전략 헤드쿼터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97123" y="3794403"/>
            <a:ext cx="62749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카카오게임즈 마케팅팀 및 대행사 커뮤니케이션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7123" y="4182904"/>
            <a:ext cx="62749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액션별 예산 설정 및 전략 수립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7123" y="4571405"/>
            <a:ext cx="62749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한국/대만 동시 쇼케이스 기획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7123" y="4959906"/>
            <a:ext cx="62749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홈페이지 및 마케팅 자산 제작 관리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946" y="1539954"/>
            <a:ext cx="6274951" cy="62749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86896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라이브 서비스 운영 전략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837724" y="3698438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4031456"/>
            <a:ext cx="4178618" cy="2286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41818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주간/월간 KPI 설정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37724" y="4615458"/>
            <a:ext cx="417861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DAU, ARPPU, PUR 등 핵심 지표 목표 수립 및 모니터링 체계 구축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225772" y="3698438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5772" y="4031456"/>
            <a:ext cx="4178737" cy="2286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225772" y="41818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BM·운영 전략 수립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225772" y="4615458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목표 달성을 위한 비즈니스 모델 개선 및 운영 이벤트 기획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13940" y="3698438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13940" y="4031456"/>
            <a:ext cx="4178737" cy="2286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613940" y="41818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분석 및 개선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613940" y="4615458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주요 지표 분석을 통한 개선 사항 도출 및 담당 부서 제안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</Words>
  <Application>Microsoft Office PowerPoint</Application>
  <PresentationFormat>사용자 지정</PresentationFormat>
  <Paragraphs>260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PT Sans</vt:lpstr>
      <vt:lpstr>Nunito Light</vt:lpstr>
      <vt:lpstr>Nunito Semi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SeokWoo Jung</cp:lastModifiedBy>
  <cp:revision>2</cp:revision>
  <dcterms:created xsi:type="dcterms:W3CDTF">2025-12-01T15:13:16Z</dcterms:created>
  <dcterms:modified xsi:type="dcterms:W3CDTF">2025-12-01T15:14:53Z</dcterms:modified>
</cp:coreProperties>
</file>